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5" r:id="rId8"/>
    <p:sldId id="4136" r:id="rId9"/>
    <p:sldId id="4137" r:id="rId10"/>
    <p:sldId id="4138" r:id="rId11"/>
    <p:sldId id="4147" r:id="rId12"/>
    <p:sldId id="4148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7" autoAdjust="0"/>
    <p:restoredTop sz="93792" autoAdjust="0"/>
  </p:normalViewPr>
  <p:slideViewPr>
    <p:cSldViewPr snapToGrid="0">
      <p:cViewPr varScale="1">
        <p:scale>
          <a:sx n="63" d="100"/>
          <a:sy n="63" d="100"/>
        </p:scale>
        <p:origin x="1088" y="6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11/07/2023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11/07/2023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2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11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jul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Preparação para o comitê executivo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E522DC-A8DD-C2D6-925E-4C472B7032AC}"/>
              </a:ext>
            </a:extLst>
          </p:cNvPr>
          <p:cNvSpPr/>
          <p:nvPr/>
        </p:nvSpPr>
        <p:spPr>
          <a:xfrm>
            <a:off x="1371600" y="2164080"/>
            <a:ext cx="9804400" cy="319024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7030A0"/>
                </a:solidFill>
              </a:rPr>
              <a:t>Gantt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2069377A-948F-B770-CE87-6C51386F7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6" y="1002948"/>
            <a:ext cx="11489967" cy="48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 continua com os problemas de rede, apesar das buscas, entendimento ainda não fechado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de conexão rodando continuamente, para que eles possam analisar o tráfego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 está tentando subir um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mas está com dificuldade de conectá-lo no próprio boot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deles. Devem conseguir nos próximos dias.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disponibilização do roteiro de instalação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GitHub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Obtenção da relação de nós conectados entre si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Obtenção da chave privada que implementou o permissionamento</a:t>
            </a: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 de atualizações para próxima semana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+++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Início das mitigações de tratamento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Início das contribuições para o Manual de Operações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ainda não conectando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 de atualizações para próxima semana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Ethereum-ETL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parece ser a melhor ferramenta para o piloto (extração, transformação e carga)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Alguns testes já realizados com </a:t>
            </a:r>
            <a:r>
              <a:rPr lang="pt-BR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bons resultados.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</p:txBody>
      </p:sp>
    </p:spTree>
    <p:extLst>
      <p:ext uri="{BB962C8B-B14F-4D97-AF65-F5344CB8AC3E}">
        <p14:creationId xmlns:p14="http://schemas.microsoft.com/office/powerpoint/2010/main" val="21303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Outros temas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 (17/7 a 04/08) da sprint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será possível fazer reset da rede de laboratório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de continuidade da sprint atual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Documentação Arquitetural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 leitura e validação por todos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Aguardando nova frente mais madura para documentação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visão e infraestrutura básica, documentar as interações dos elementos arquiteturais durante a escrita e a leitura de transação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Fórum BlockchainGov e Fórum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dos conceitos </a:t>
            </a:r>
            <a:r>
              <a:rPr lang="pt-BR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evento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2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e2324c6-6925-427e-b56d-4e6eda16752a}" enabled="0" method="" siteId="{7e2324c6-6925-427e-b56d-4e6eda16752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901</TotalTime>
  <Words>385</Words>
  <Application>Microsoft Office PowerPoint</Application>
  <PresentationFormat>Widescreen</PresentationFormat>
  <Paragraphs>86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Milber Fernandes Morais Bourguignon</cp:lastModifiedBy>
  <cp:revision>32</cp:revision>
  <cp:lastPrinted>2022-11-07T22:20:14Z</cp:lastPrinted>
  <dcterms:created xsi:type="dcterms:W3CDTF">2023-03-27T20:40:19Z</dcterms:created>
  <dcterms:modified xsi:type="dcterms:W3CDTF">2023-07-11T20:30:44Z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